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1" r:id="rId5"/>
    <p:sldId id="267" r:id="rId6"/>
    <p:sldId id="270" r:id="rId7"/>
    <p:sldId id="272" r:id="rId8"/>
    <p:sldId id="281" r:id="rId9"/>
    <p:sldId id="280" r:id="rId10"/>
    <p:sldId id="271" r:id="rId11"/>
    <p:sldId id="275" r:id="rId12"/>
    <p:sldId id="278" r:id="rId13"/>
    <p:sldId id="274" r:id="rId14"/>
    <p:sldId id="279" r:id="rId15"/>
    <p:sldId id="276" r:id="rId16"/>
    <p:sldId id="26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62" d="100"/>
          <a:sy n="62" d="100"/>
        </p:scale>
        <p:origin x="25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51.png"/><Relationship Id="rId10" Type="http://schemas.openxmlformats.org/officeDocument/2006/relationships/image" Target="../media/image19.svg"/><Relationship Id="rId19" Type="http://schemas.openxmlformats.org/officeDocument/2006/relationships/image" Target="../media/image52.pn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19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2.png"/><Relationship Id="rId1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5.svg"/><Relationship Id="rId19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41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47.png"/><Relationship Id="rId19" Type="http://schemas.openxmlformats.org/officeDocument/2006/relationships/image" Target="../media/image49.png"/><Relationship Id="rId4" Type="http://schemas.openxmlformats.org/officeDocument/2006/relationships/image" Target="../media/image17.svg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G</a:t>
            </a:r>
            <a:r>
              <a:rPr lang="fr-FR"/>
              <a:t>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8"/>
            <a:ext cx="7449118" cy="63968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développeurs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récurrente , et/ou  si cette tâche est partagée par d’autres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simple script pour 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pour détecter les failles de sécurité ou une mauvaise indentation dans une application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Ops, car une grande partie de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1085</Words>
  <Application>Microsoft Office PowerPoint</Application>
  <PresentationFormat>Grand écran</PresentationFormat>
  <Paragraphs>131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Présentation PowerPoint</vt:lpstr>
      <vt:lpstr>Démos pour le DevOps</vt:lpstr>
      <vt:lpstr>Ansible pour bâtir 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35</cp:revision>
  <dcterms:created xsi:type="dcterms:W3CDTF">2024-11-27T08:46:35Z</dcterms:created>
  <dcterms:modified xsi:type="dcterms:W3CDTF">2025-01-25T17:15:44Z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